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B2143-5247-4780-8998-5212BF11029C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23EE9-EE5C-4F9C-BB13-68A447ED80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9565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23EE9-EE5C-4F9C-BB13-68A447ED80E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8186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7DD825-A03C-4924-AF0B-EF11A7294A1B}" type="datetimeFigureOut">
              <a:rPr lang="pt-BR" smtClean="0"/>
              <a:pPr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6025818"/>
              </p:ext>
            </p:extLst>
          </p:nvPr>
        </p:nvGraphicFramePr>
        <p:xfrm>
          <a:off x="0" y="0"/>
          <a:ext cx="9121230" cy="56100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48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0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793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129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436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DATA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DISCIPLINA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ENTREGA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TAREFA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OBSERVAÇÕES/ VALOR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02/03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Ciências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03/03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Próxima aula 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09/03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 pág.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24 à 27</a:t>
                      </a:r>
                    </a:p>
                    <a:p>
                      <a:endParaRPr lang="pt-BR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Caderno de aprendizagem pág. 6, 7 e 8</a:t>
                      </a:r>
                    </a:p>
                    <a:p>
                      <a:endParaRPr lang="pt-BR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Trabalho – livro pág. 13 e 14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40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smtClean="0"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06/03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smtClean="0">
                          <a:latin typeface="Arial" pitchFamily="34" charset="0"/>
                          <a:cs typeface="Arial" pitchFamily="34" charset="0"/>
                        </a:rPr>
                        <a:t>Faxina ortográfica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05/03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Geografia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06/03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10/03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Atividade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em folha.</a:t>
                      </a:r>
                    </a:p>
                    <a:p>
                      <a:endParaRPr lang="pt-BR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Livro pág. 18 e 19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06/03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História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11/03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 pág. </a:t>
                      </a:r>
                      <a:r>
                        <a:rPr lang="pt-BR" sz="1400" smtClean="0">
                          <a:latin typeface="Arial" pitchFamily="34" charset="0"/>
                          <a:cs typeface="Arial" pitchFamily="34" charset="0"/>
                        </a:rPr>
                        <a:t>20, 21 e 22.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09/03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Geografia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10/03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12/03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 pág. 30 e 31.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Folha de atividades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10/03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17/03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11/03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Trabalho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  <a:p>
                      <a:endParaRPr lang="pt-BR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400" smtClean="0">
                          <a:latin typeface="Arial" pitchFamily="34" charset="0"/>
                          <a:cs typeface="Arial" pitchFamily="34" charset="0"/>
                        </a:rPr>
                        <a:t>Folha de atividades 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26896"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9937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1400</TotalTime>
  <Words>100</Words>
  <Application>Microsoft Office PowerPoint</Application>
  <PresentationFormat>Apresentação na tela (4:3)</PresentationFormat>
  <Paragraphs>66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Ângulos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Poliane Vieira</dc:creator>
  <cp:lastModifiedBy>Maria Luiza</cp:lastModifiedBy>
  <cp:revision>621</cp:revision>
  <dcterms:created xsi:type="dcterms:W3CDTF">2014-05-01T01:37:31Z</dcterms:created>
  <dcterms:modified xsi:type="dcterms:W3CDTF">2020-03-10T21:32:41Z</dcterms:modified>
</cp:coreProperties>
</file>