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E722A-549A-439E-BC5B-3CA6C56DE9D5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A7780-0EF4-4D29-9F15-03E9B19E08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3131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A7780-0EF4-4D29-9F15-03E9B19E08DD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4335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7DD825-A03C-4924-AF0B-EF11A7294A1B}" type="datetimeFigureOut">
              <a:rPr lang="pt-BR" smtClean="0"/>
              <a:pPr/>
              <a:t>16/03/2020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68F3AA-F0AE-4380-B163-7F763C12A67D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197044"/>
              </p:ext>
            </p:extLst>
          </p:nvPr>
        </p:nvGraphicFramePr>
        <p:xfrm>
          <a:off x="0" y="-1571660"/>
          <a:ext cx="9143998" cy="6850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/>
                <a:gridCol w="1368152"/>
                <a:gridCol w="1224136"/>
                <a:gridCol w="4032448"/>
                <a:gridCol w="1619670"/>
              </a:tblGrid>
              <a:tr h="34126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DATA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DISCIPLINA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ENTREGA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ATIVIDADE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OBSERVAÇÕES/</a:t>
                      </a:r>
                    </a:p>
                    <a:p>
                      <a:pPr algn="ctr"/>
                      <a:r>
                        <a:rPr lang="pt-BR" sz="1400" dirty="0" smtClean="0">
                          <a:latin typeface="+mn-lt"/>
                        </a:rPr>
                        <a:t>VALOR</a:t>
                      </a:r>
                      <a:endParaRPr lang="pt-BR" sz="1400" dirty="0">
                        <a:latin typeface="+mn-lt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19/02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Ciências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, Geografia e História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Próxima aula</a:t>
                      </a:r>
                    </a:p>
                    <a:p>
                      <a:endParaRPr lang="pt-BR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pág. 12 e 13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20/02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Próxima aula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Folha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27/02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28/02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Atividade em folha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02/03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Atividade em folha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03/03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pág. 28 e 29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04/03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05/03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pág. 30 e 31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05/03</a:t>
                      </a:r>
                    </a:p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05/03</a:t>
                      </a: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pág. </a:t>
                      </a:r>
                      <a:r>
                        <a:rPr lang="pt-BR" sz="1400" baseline="0" smtClean="0">
                          <a:latin typeface="Arial" pitchFamily="34" charset="0"/>
                          <a:cs typeface="Arial" pitchFamily="34" charset="0"/>
                        </a:rPr>
                        <a:t>21 à 24.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09/03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Folha de atividades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10/03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11/03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 pág. </a:t>
                      </a:r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33 à 35.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11/03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Ciências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/Geografia e História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12/03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 pág. 30 e 31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12/03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13/03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Livro</a:t>
                      </a:r>
                      <a:r>
                        <a:rPr lang="pt-BR" sz="1400" baseline="0" dirty="0" smtClean="0">
                          <a:latin typeface="Arial" pitchFamily="34" charset="0"/>
                          <a:cs typeface="Arial" pitchFamily="34" charset="0"/>
                        </a:rPr>
                        <a:t> pág. 42 e 43.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16/03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Português 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17/03</a:t>
                      </a:r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smtClean="0">
                          <a:latin typeface="Arial" pitchFamily="34" charset="0"/>
                          <a:cs typeface="Arial" pitchFamily="34" charset="0"/>
                        </a:rPr>
                        <a:t>Atividade em folha</a:t>
                      </a:r>
                      <a:r>
                        <a:rPr lang="pt-BR" sz="14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140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9937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2612</TotalTime>
  <Words>111</Words>
  <Application>Microsoft Office PowerPoint</Application>
  <PresentationFormat>Apresentação na tela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Fluxo</vt:lpstr>
      <vt:lpstr>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Poliane Vieira</dc:creator>
  <cp:lastModifiedBy>Maria Luiza</cp:lastModifiedBy>
  <cp:revision>538</cp:revision>
  <dcterms:created xsi:type="dcterms:W3CDTF">2014-05-01T01:37:31Z</dcterms:created>
  <dcterms:modified xsi:type="dcterms:W3CDTF">2020-03-16T22:29:22Z</dcterms:modified>
</cp:coreProperties>
</file>