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14" y="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B2143-5247-4780-8998-5212BF11029C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23EE9-EE5C-4F9C-BB13-68A447ED80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9565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23EE9-EE5C-4F9C-BB13-68A447ED80E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8186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9476206"/>
              </p:ext>
            </p:extLst>
          </p:nvPr>
        </p:nvGraphicFramePr>
        <p:xfrm>
          <a:off x="19050" y="116632"/>
          <a:ext cx="8921571" cy="68419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6526"/>
                <a:gridCol w="1224136"/>
                <a:gridCol w="1080120"/>
                <a:gridCol w="4512564"/>
                <a:gridCol w="1368225"/>
              </a:tblGrid>
              <a:tr h="71654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DATA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smtClean="0"/>
                        <a:t>DISCIPLINA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smtClean="0"/>
                        <a:t>ENTREGA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smtClean="0"/>
                        <a:t>TAREFA 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smtClean="0"/>
                        <a:t>OBSERVAÇÕES/ VALOR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91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03/03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</a:p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História </a:t>
                      </a:r>
                    </a:p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Português</a:t>
                      </a:r>
                    </a:p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04/03</a:t>
                      </a:r>
                    </a:p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04/03</a:t>
                      </a:r>
                    </a:p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04/03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Caderno</a:t>
                      </a:r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 de aprendizagem pág. 8 e 9 </a:t>
                      </a:r>
                    </a:p>
                    <a:p>
                      <a:endParaRPr lang="pt-B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Pesquisa (orientações  no quadro)</a:t>
                      </a:r>
                    </a:p>
                    <a:p>
                      <a:endParaRPr lang="pt-B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Livro pág. 28 e 29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Levar o dicionário </a:t>
                      </a:r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</a:p>
                  </a:txBody>
                  <a:tcPr/>
                </a:tc>
              </a:tr>
              <a:tr h="39991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04/03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História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09/03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Livro</a:t>
                      </a:r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 pág. 16 e 17</a:t>
                      </a:r>
                      <a:r>
                        <a:rPr lang="pt-BR" sz="1200" baseline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014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05/03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Português </a:t>
                      </a:r>
                    </a:p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06/03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Livro pág. 34  e 35.</a:t>
                      </a:r>
                    </a:p>
                    <a:p>
                      <a:endParaRPr lang="pt-B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Atividade em folha.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91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06/03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Português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09/03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Folha de atividades</a:t>
                      </a:r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 e caderno de </a:t>
                      </a:r>
                      <a:r>
                        <a:rPr lang="pt-BR" sz="1200" baseline="0" smtClean="0">
                          <a:latin typeface="Arial" pitchFamily="34" charset="0"/>
                          <a:cs typeface="Arial" pitchFamily="34" charset="0"/>
                        </a:rPr>
                        <a:t>atividades pág. </a:t>
                      </a:r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6 e 7. </a:t>
                      </a:r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91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17/03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Trabalho</a:t>
                      </a:r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 de matemática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6,0</a:t>
                      </a:r>
                    </a:p>
                  </a:txBody>
                  <a:tcPr/>
                </a:tc>
              </a:tr>
              <a:tr h="39991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11/03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16/03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Livro pág. </a:t>
                      </a:r>
                      <a:r>
                        <a:rPr lang="pt-BR" sz="120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91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12/03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Português </a:t>
                      </a:r>
                    </a:p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Geografia</a:t>
                      </a:r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16/03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Ler os</a:t>
                      </a:r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 verbos de comando com a família e assinar. </a:t>
                      </a:r>
                    </a:p>
                    <a:p>
                      <a:endParaRPr lang="pt-BR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Livro pág. 20 à 27.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91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13/03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Português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16/03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Ler os</a:t>
                      </a:r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 verbos de comando com a família e assinar.  Livro pág. </a:t>
                      </a:r>
                      <a:r>
                        <a:rPr lang="pt-BR" sz="1200" baseline="0" smtClean="0">
                          <a:latin typeface="Arial" pitchFamily="34" charset="0"/>
                          <a:cs typeface="Arial" pitchFamily="34" charset="0"/>
                        </a:rPr>
                        <a:t>32 e 33.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914"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914"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914"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914"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9937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2709</TotalTime>
  <Words>140</Words>
  <Application>Microsoft Office PowerPoint</Application>
  <PresentationFormat>Apresentação na tela (4:3)</PresentationFormat>
  <Paragraphs>65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Ângulos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Poliane Vieira</dc:creator>
  <cp:lastModifiedBy>Maria Luiza</cp:lastModifiedBy>
  <cp:revision>599</cp:revision>
  <dcterms:created xsi:type="dcterms:W3CDTF">2014-05-01T01:37:31Z</dcterms:created>
  <dcterms:modified xsi:type="dcterms:W3CDTF">2020-03-15T22:54:29Z</dcterms:modified>
</cp:coreProperties>
</file>