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>
        <p:scale>
          <a:sx n="80" d="100"/>
          <a:sy n="80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E722A-549A-439E-BC5B-3CA6C56DE9D5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A7780-0EF4-4D29-9F15-03E9B19E08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3131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A7780-0EF4-4D29-9F15-03E9B19E08DD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4335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7DD825-A03C-4924-AF0B-EF11A7294A1B}" type="datetimeFigureOut">
              <a:rPr lang="pt-BR" smtClean="0"/>
              <a:pPr/>
              <a:t>15/03/2020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868F3AA-F0AE-4380-B163-7F763C12A6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66907414"/>
              </p:ext>
            </p:extLst>
          </p:nvPr>
        </p:nvGraphicFramePr>
        <p:xfrm>
          <a:off x="0" y="-1434012"/>
          <a:ext cx="9143998" cy="7703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584"/>
                <a:gridCol w="1368152"/>
                <a:gridCol w="1152128"/>
                <a:gridCol w="4176464"/>
                <a:gridCol w="1619670"/>
              </a:tblGrid>
              <a:tr h="551779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Data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Matéria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Data</a:t>
                      </a:r>
                      <a:r>
                        <a:rPr lang="pt-BR" sz="1200" baseline="0" dirty="0" smtClean="0">
                          <a:latin typeface="+mn-lt"/>
                        </a:rPr>
                        <a:t> de entrega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conteúdo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OBSERVAÇÕES/</a:t>
                      </a:r>
                    </a:p>
                    <a:p>
                      <a:pPr algn="ctr"/>
                      <a:r>
                        <a:rPr lang="pt-BR" sz="1200" dirty="0" smtClean="0">
                          <a:latin typeface="+mn-lt"/>
                        </a:rPr>
                        <a:t>VALOR</a:t>
                      </a:r>
                      <a:endParaRPr lang="pt-BR" sz="1200" dirty="0">
                        <a:latin typeface="+mn-lt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19/02</a:t>
                      </a:r>
                    </a:p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Português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Livro pág. 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02/03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Português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pt-BR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Ciências 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04/03</a:t>
                      </a:r>
                    </a:p>
                    <a:p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Livro de atividade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Aprendizagem – pág. 8</a:t>
                      </a:r>
                    </a:p>
                    <a:p>
                      <a:endParaRPr lang="pt-BR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Livro didático pág. 12 e 13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04/03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Livro pág. 17 (responder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4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caderno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05/03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Português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 em folha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06/03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Livro pág. </a:t>
                      </a:r>
                      <a:r>
                        <a:rPr lang="pt-B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e 23. 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10/03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Português </a:t>
                      </a:r>
                    </a:p>
                    <a:p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11/03</a:t>
                      </a:r>
                    </a:p>
                    <a:p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pág. 11 e 12. </a:t>
                      </a:r>
                    </a:p>
                    <a:p>
                      <a:endParaRPr lang="pt-BR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Destacar o material dourado da página 231 do livro e guardar em </a:t>
                      </a:r>
                      <a:r>
                        <a:rPr lang="pt-BR" sz="14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 envelope. 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11/03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Português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 em folha</a:t>
                      </a:r>
                    </a:p>
                    <a:p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12/03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Ciências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Trabalho avaliativo </a:t>
                      </a:r>
                      <a:r>
                        <a:rPr lang="pt-B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 folha 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13/03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</a:t>
                      </a:r>
                      <a:r>
                        <a:rPr lang="pt-B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18/03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Livro pág. 23.</a:t>
                      </a: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08327"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999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2415</TotalTime>
  <Words>115</Words>
  <Application>Microsoft Office PowerPoint</Application>
  <PresentationFormat>Apresentação na tela (4:3)</PresentationFormat>
  <Paragraphs>57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Papel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Poliane Vieira</dc:creator>
  <cp:lastModifiedBy>Maria Luiza</cp:lastModifiedBy>
  <cp:revision>550</cp:revision>
  <dcterms:created xsi:type="dcterms:W3CDTF">2014-05-01T01:37:31Z</dcterms:created>
  <dcterms:modified xsi:type="dcterms:W3CDTF">2020-03-15T22:55:19Z</dcterms:modified>
</cp:coreProperties>
</file>