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80" d="100"/>
          <a:sy n="80" d="100"/>
        </p:scale>
        <p:origin x="-1080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E722A-549A-439E-BC5B-3CA6C56DE9D5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A7780-0EF4-4D29-9F15-03E9B19E08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3131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A7780-0EF4-4D29-9F15-03E9B19E08D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335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6907414"/>
              </p:ext>
            </p:extLst>
          </p:nvPr>
        </p:nvGraphicFramePr>
        <p:xfrm>
          <a:off x="0" y="-1434012"/>
          <a:ext cx="9143998" cy="6149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/>
                <a:gridCol w="1368152"/>
                <a:gridCol w="1304694"/>
                <a:gridCol w="4023898"/>
                <a:gridCol w="1619670"/>
              </a:tblGrid>
              <a:tr h="55177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Data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Matéria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Data</a:t>
                      </a:r>
                      <a:r>
                        <a:rPr lang="pt-BR" sz="1200" baseline="0" dirty="0" smtClean="0">
                          <a:latin typeface="+mn-lt"/>
                        </a:rPr>
                        <a:t> de entrega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conteúdo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OBSERVAÇÕES/</a:t>
                      </a:r>
                    </a:p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VALOR0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28/02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Ficha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literária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02/03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Próxima  aula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Caderno de aprendizagem pág. 06 e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03/03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Atividade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em folha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História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Atividade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em folha (</a:t>
                      </a:r>
                      <a:r>
                        <a:rPr lang="pt-BR" sz="1400" baseline="0" smtClean="0">
                          <a:latin typeface="Arial" pitchFamily="34" charset="0"/>
                          <a:cs typeface="Arial" pitchFamily="34" charset="0"/>
                        </a:rPr>
                        <a:t>cidades históricas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05/03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 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Geografia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12/03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 de atividades pág. 11 e 12 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pág. 16 e 17.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História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11/03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Trazer imagens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atuais e antigas do </a:t>
                      </a:r>
                      <a:r>
                        <a:rPr lang="pt-BR" sz="1400" baseline="0" smtClean="0">
                          <a:latin typeface="Arial" pitchFamily="34" charset="0"/>
                          <a:cs typeface="Arial" pitchFamily="34" charset="0"/>
                        </a:rPr>
                        <a:t>seu município.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17/03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Trabalho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de matemática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99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2432</TotalTime>
  <Words>83</Words>
  <Application>Microsoft Office PowerPoint</Application>
  <PresentationFormat>Apresentação na tela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Poliane Vieira</dc:creator>
  <cp:lastModifiedBy>Maria Luiza</cp:lastModifiedBy>
  <cp:revision>553</cp:revision>
  <dcterms:created xsi:type="dcterms:W3CDTF">2014-05-01T01:37:31Z</dcterms:created>
  <dcterms:modified xsi:type="dcterms:W3CDTF">2020-03-10T21:33:16Z</dcterms:modified>
</cp:coreProperties>
</file>